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7186A7-E924-480C-A871-8F7DA00EA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505FD63-E624-495A-AC51-2BAE991E2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6E651D-9654-43EC-A6DA-901FD20C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418103-F29C-4286-9DD4-FA5A13E3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EF7A41-0E1D-40DE-8A5B-AC2F4DF6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9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33386A-D948-4957-8FE8-82BFA6BE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0D4B055-3A4B-4163-8947-2AAF81A7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7992F0-4D0D-4DBC-99C6-04F8FB10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A3D171-C6A4-437A-8F7F-DF72725D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832430-5A53-44DB-9FA6-134FC62B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2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030BD83-D2E9-46E2-8505-26A0D48BB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4ED663C-4370-4A54-9243-D92A1414E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33088C-73A8-4CEB-BCE1-3B3176E1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094C85-5CF9-4233-BDE1-9DED5634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24C166-7DE7-4603-A4F1-B6E9F321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9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CB81C6-3E69-40B3-B99C-A6F9C16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C70E75-F1DA-477F-8DEE-3F921F8D4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8008DF-8B08-4398-B2D2-5FAB1E7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BCEED3-5D3F-4BC2-BB30-F3924A6C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98DD71-0184-4D02-A225-63B4A142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84CB38-E4E2-44C5-BD6C-FC3EC5E8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0E0DD8-33FD-4FB6-9B54-14F3ECF82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078DC7-CCA1-405E-B76B-3AA36D7A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B4BBE7-9328-47EC-AE4A-2D60CA0B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764461-E26B-4ECD-A102-656941D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2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522730-8376-4CB8-8BD8-DFE5F316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1F22FA-B6A4-4AC4-944E-25886C710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EF8DF83-AFF5-4C66-8BAB-D27778B0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1806BA3-4BE6-4119-9F90-DF98165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6AA6403-5A51-49BF-A4AC-836F874F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0A7394-CC81-4953-9A89-BDCAF133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0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20FE46-E6C4-4C7C-80D8-AB0B0A57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787032E-5922-40ED-8671-4EF7958A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F00A83E-5FE5-4078-89D6-38B46581B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2F0B3FC-6FFA-4513-A3AE-1F8EDE52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A41DCDF-4DA3-4E1F-ACED-787DB125E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627B733-83B4-49AF-B503-D1BD6E8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1E84124-DE4B-4263-B567-CA21E439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E8B5A8D-E734-4480-904F-BE8D8927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8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ADC60B-C43C-4671-909C-641CB292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F62DDA2-D597-47BC-B705-92B8D414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A71A5CD-5957-4687-8AB9-6BD01E57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D6D4404-E7EB-488A-AB5B-5BB022CB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3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F0697B2-1978-4AD7-99E8-AE5D5AC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75F4D4-89CE-4DE0-A8C3-B2E2192C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F5E440-A6F0-49A2-ADE3-195F146D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2D49B-4080-4497-BD62-36C11083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00C78C-87BD-44C1-806A-D89BD6A03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5F54E43-B945-4653-8907-990374B0F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6F08A3B-485A-4E99-8E73-B3009A04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27E524-1B58-42B4-8F02-F804DD8A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480514-9586-4AC5-A88D-387C956A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3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E86D66-C839-417D-A160-C46738B7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8342752-F426-4F08-AADF-654A62D65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E914745-CFAF-4D2F-8FD7-F5A7046D5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08905BD-D617-49E1-8878-E3BDF42E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22F2F93-441B-4A7D-A1DB-5C46A749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C97CE2-FB8A-4A7B-A49B-19621E04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65E81DA-887C-4C4B-AB02-A829C502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133FDD-167B-4716-A03C-292C0776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694B13-64E9-482C-9277-6F86C181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9D826-EBAF-4ED4-949F-EE3052039EE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2572D6-B821-444F-8293-99B3132B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0CDFE7-13E6-4869-994A-1A7BC4B8A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6554C3-8864-445D-A10F-A70F70A6E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5363" r="1712" b="28115"/>
          <a:stretch/>
        </p:blipFill>
        <p:spPr>
          <a:xfrm>
            <a:off x="178904" y="198783"/>
            <a:ext cx="10515601" cy="3435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AA03921-CC6F-4FE7-8BD3-E078D95DA267}"/>
              </a:ext>
            </a:extLst>
          </p:cNvPr>
          <p:cNvSpPr/>
          <p:nvPr/>
        </p:nvSpPr>
        <p:spPr>
          <a:xfrm>
            <a:off x="2315819" y="2594112"/>
            <a:ext cx="3399182" cy="10503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3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205A14B-85BD-4E41-9CAF-ECA18EA84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21168" b="12319"/>
          <a:stretch/>
        </p:blipFill>
        <p:spPr>
          <a:xfrm>
            <a:off x="218662" y="198782"/>
            <a:ext cx="7633252" cy="39784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6730CDB-CE9B-492D-B756-F778EEBB32D7}"/>
              </a:ext>
            </a:extLst>
          </p:cNvPr>
          <p:cNvSpPr txBox="1"/>
          <p:nvPr/>
        </p:nvSpPr>
        <p:spPr>
          <a:xfrm>
            <a:off x="4323140" y="251728"/>
            <a:ext cx="192899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Filter Activity for Payroll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AF8789-F569-4163-B8E2-88AC9D870C13}"/>
              </a:ext>
            </a:extLst>
          </p:cNvPr>
          <p:cNvSpPr/>
          <p:nvPr/>
        </p:nvSpPr>
        <p:spPr>
          <a:xfrm>
            <a:off x="2782959" y="1446144"/>
            <a:ext cx="506894" cy="283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37493B1-7B7D-46F8-9039-B5071E855C8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89853" y="1587777"/>
            <a:ext cx="3081130" cy="88706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F71E079-B589-48A1-BB52-C2189303F715}"/>
              </a:ext>
            </a:extLst>
          </p:cNvPr>
          <p:cNvSpPr/>
          <p:nvPr/>
        </p:nvSpPr>
        <p:spPr>
          <a:xfrm>
            <a:off x="5476877" y="3754507"/>
            <a:ext cx="1550506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48AFE826-D57E-407D-8963-DCC27A5C3C45}"/>
              </a:ext>
            </a:extLst>
          </p:cNvPr>
          <p:cNvSpPr/>
          <p:nvPr/>
        </p:nvSpPr>
        <p:spPr>
          <a:xfrm>
            <a:off x="5148886" y="3724687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4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2DE784-189B-456F-A51F-01669B63C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34" t="15295" r="1930" b="6377"/>
          <a:stretch/>
        </p:blipFill>
        <p:spPr>
          <a:xfrm>
            <a:off x="258416" y="198783"/>
            <a:ext cx="4642693" cy="473102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DBE6CB6-656A-4FFE-A572-CAFD7B41DFEA}"/>
              </a:ext>
            </a:extLst>
          </p:cNvPr>
          <p:cNvSpPr/>
          <p:nvPr/>
        </p:nvSpPr>
        <p:spPr>
          <a:xfrm>
            <a:off x="457200" y="4219161"/>
            <a:ext cx="2136913" cy="3329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57C4F92-68C2-4141-A518-02BEAF5E0F8F}"/>
              </a:ext>
            </a:extLst>
          </p:cNvPr>
          <p:cNvSpPr/>
          <p:nvPr/>
        </p:nvSpPr>
        <p:spPr>
          <a:xfrm>
            <a:off x="2524539" y="188843"/>
            <a:ext cx="308113" cy="29817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7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398763-60B7-45C7-90D6-7D37A064B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20924" b="10580"/>
          <a:stretch/>
        </p:blipFill>
        <p:spPr>
          <a:xfrm>
            <a:off x="188844" y="168965"/>
            <a:ext cx="7454926" cy="39657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E7514D5-F8F0-419A-913B-8E274307AB57}"/>
              </a:ext>
            </a:extLst>
          </p:cNvPr>
          <p:cNvSpPr/>
          <p:nvPr/>
        </p:nvSpPr>
        <p:spPr>
          <a:xfrm>
            <a:off x="5290929" y="3916016"/>
            <a:ext cx="1447801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B91FA054-FDBF-44B5-B0D4-C7376EE54C7D}"/>
              </a:ext>
            </a:extLst>
          </p:cNvPr>
          <p:cNvSpPr/>
          <p:nvPr/>
        </p:nvSpPr>
        <p:spPr>
          <a:xfrm>
            <a:off x="4962939" y="3866318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8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AA4609E-C6B7-446E-9612-A02D15966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27" t="15073" r="1685" b="6232"/>
          <a:stretch/>
        </p:blipFill>
        <p:spPr>
          <a:xfrm>
            <a:off x="149089" y="168966"/>
            <a:ext cx="5277678" cy="53969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DD37BD7-604B-4249-8351-8C70FB17D5CD}"/>
              </a:ext>
            </a:extLst>
          </p:cNvPr>
          <p:cNvSpPr/>
          <p:nvPr/>
        </p:nvSpPr>
        <p:spPr>
          <a:xfrm>
            <a:off x="208721" y="546209"/>
            <a:ext cx="2097159" cy="22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89AD7B-B1EB-4C7B-AD78-C66CA2C36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24" t="23333" r="1223" b="10145"/>
          <a:stretch/>
        </p:blipFill>
        <p:spPr>
          <a:xfrm>
            <a:off x="5575852" y="168966"/>
            <a:ext cx="6467060" cy="41827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59F900A-0C1C-42AB-9986-1AD27F0A65C7}"/>
              </a:ext>
            </a:extLst>
          </p:cNvPr>
          <p:cNvSpPr/>
          <p:nvPr/>
        </p:nvSpPr>
        <p:spPr>
          <a:xfrm>
            <a:off x="6352872" y="198783"/>
            <a:ext cx="751840" cy="258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EDD9080-66F7-4B83-A39F-2BFC975B0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1766" b="9855"/>
          <a:stretch/>
        </p:blipFill>
        <p:spPr>
          <a:xfrm>
            <a:off x="107674" y="149086"/>
            <a:ext cx="9533283" cy="41060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4E56E-E35A-4F69-8B99-2CAF779A0013}"/>
              </a:ext>
            </a:extLst>
          </p:cNvPr>
          <p:cNvSpPr/>
          <p:nvPr/>
        </p:nvSpPr>
        <p:spPr>
          <a:xfrm>
            <a:off x="4289155" y="2862469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A93510D-36A3-4F25-A851-52934F77BCE1}"/>
              </a:ext>
            </a:extLst>
          </p:cNvPr>
          <p:cNvSpPr/>
          <p:nvPr/>
        </p:nvSpPr>
        <p:spPr>
          <a:xfrm>
            <a:off x="4279217" y="3369952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F6F111C-F707-471B-BAD7-8139850C5044}"/>
              </a:ext>
            </a:extLst>
          </p:cNvPr>
          <p:cNvSpPr/>
          <p:nvPr/>
        </p:nvSpPr>
        <p:spPr>
          <a:xfrm>
            <a:off x="4053929" y="2320490"/>
            <a:ext cx="746671" cy="183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E4A3B16-2234-4103-B962-9B72C61701B0}"/>
              </a:ext>
            </a:extLst>
          </p:cNvPr>
          <p:cNvSpPr/>
          <p:nvPr/>
        </p:nvSpPr>
        <p:spPr>
          <a:xfrm>
            <a:off x="4127644" y="2504073"/>
            <a:ext cx="1040704" cy="1496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40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52BDD2F-01A5-4ABD-8DB5-B27E1673C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8" r="2255" b="9710"/>
          <a:stretch/>
        </p:blipFill>
        <p:spPr>
          <a:xfrm>
            <a:off x="137491" y="129208"/>
            <a:ext cx="9354379" cy="40569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788646B-90E8-4E0F-803E-C49A404EBCC7}"/>
              </a:ext>
            </a:extLst>
          </p:cNvPr>
          <p:cNvSpPr/>
          <p:nvPr/>
        </p:nvSpPr>
        <p:spPr>
          <a:xfrm>
            <a:off x="4289155" y="2574237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64F64B6-912B-448A-A2CE-224298867639}"/>
              </a:ext>
            </a:extLst>
          </p:cNvPr>
          <p:cNvSpPr/>
          <p:nvPr/>
        </p:nvSpPr>
        <p:spPr>
          <a:xfrm>
            <a:off x="4279217" y="3081720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8648E21-4878-48BB-B0F0-32807696500C}"/>
              </a:ext>
            </a:extLst>
          </p:cNvPr>
          <p:cNvSpPr/>
          <p:nvPr/>
        </p:nvSpPr>
        <p:spPr>
          <a:xfrm>
            <a:off x="4053929" y="2032258"/>
            <a:ext cx="746671" cy="183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1BF6CCB-53F8-4886-A766-61E436423DFF}"/>
              </a:ext>
            </a:extLst>
          </p:cNvPr>
          <p:cNvSpPr/>
          <p:nvPr/>
        </p:nvSpPr>
        <p:spPr>
          <a:xfrm>
            <a:off x="4127644" y="2215841"/>
            <a:ext cx="1040704" cy="1496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3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2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3A81F5E-2F55-4352-950F-651402590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8" r="17337" b="7391"/>
          <a:stretch/>
        </p:blipFill>
        <p:spPr>
          <a:xfrm>
            <a:off x="208722" y="149087"/>
            <a:ext cx="7558708" cy="3995530"/>
          </a:xfrm>
          <a:prstGeom prst="rect">
            <a:avLst/>
          </a:prstGeom>
          <a:ln w="15875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2E8DE12-EB18-4665-9B80-3F540C9B2502}"/>
              </a:ext>
            </a:extLst>
          </p:cNvPr>
          <p:cNvSpPr/>
          <p:nvPr/>
        </p:nvSpPr>
        <p:spPr>
          <a:xfrm>
            <a:off x="5526157" y="2782956"/>
            <a:ext cx="1043608" cy="1371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803B35-17AE-49ED-85F3-7DA26FC26374}"/>
              </a:ext>
            </a:extLst>
          </p:cNvPr>
          <p:cNvSpPr/>
          <p:nvPr/>
        </p:nvSpPr>
        <p:spPr>
          <a:xfrm>
            <a:off x="4505740" y="2037521"/>
            <a:ext cx="453886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E80BD38-B3C4-4B97-846C-1541CA89D5BE}"/>
              </a:ext>
            </a:extLst>
          </p:cNvPr>
          <p:cNvSpPr/>
          <p:nvPr/>
        </p:nvSpPr>
        <p:spPr>
          <a:xfrm>
            <a:off x="2627243" y="1321904"/>
            <a:ext cx="841513" cy="238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F463AB18-F988-4E31-B36B-15D2E50D1BEF}"/>
              </a:ext>
            </a:extLst>
          </p:cNvPr>
          <p:cNvCxnSpPr>
            <a:stCxn id="8" idx="3"/>
          </p:cNvCxnSpPr>
          <p:nvPr/>
        </p:nvCxnSpPr>
        <p:spPr>
          <a:xfrm flipV="1">
            <a:off x="3468756" y="1321904"/>
            <a:ext cx="805070" cy="11927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806" t="63013" r="63181" b="4525"/>
          <a:stretch/>
        </p:blipFill>
        <p:spPr>
          <a:xfrm>
            <a:off x="5526158" y="2782956"/>
            <a:ext cx="1648366" cy="2731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08722" y="149087"/>
            <a:ext cx="7558708" cy="5365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93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78C954-89E8-4FFE-AF35-334E8B8B4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0" t="33880" r="42426" b="34571"/>
          <a:stretch/>
        </p:blipFill>
        <p:spPr>
          <a:xfrm>
            <a:off x="2309191" y="4035286"/>
            <a:ext cx="2272748" cy="22860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994A729-8A98-4081-BDA7-95478ADB2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3" r="3315" b="19855"/>
          <a:stretch/>
        </p:blipFill>
        <p:spPr>
          <a:xfrm>
            <a:off x="162340" y="129209"/>
            <a:ext cx="9942444" cy="37845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867A5A8-2736-4CF4-9B3B-360B97A7CB51}"/>
              </a:ext>
            </a:extLst>
          </p:cNvPr>
          <p:cNvSpPr/>
          <p:nvPr/>
        </p:nvSpPr>
        <p:spPr>
          <a:xfrm>
            <a:off x="3203713" y="5090668"/>
            <a:ext cx="1378226" cy="20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2699A75-7E1B-4B38-8E8C-6D32FDEDA791}"/>
              </a:ext>
            </a:extLst>
          </p:cNvPr>
          <p:cNvSpPr/>
          <p:nvPr/>
        </p:nvSpPr>
        <p:spPr>
          <a:xfrm>
            <a:off x="3183835" y="5778303"/>
            <a:ext cx="1378226" cy="20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B6C4F7D-9E76-4EFE-BB3B-9797E8DD7436}"/>
              </a:ext>
            </a:extLst>
          </p:cNvPr>
          <p:cNvSpPr/>
          <p:nvPr/>
        </p:nvSpPr>
        <p:spPr>
          <a:xfrm>
            <a:off x="4562060" y="1355771"/>
            <a:ext cx="1451113" cy="6718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E0BF354-206C-4B7E-9E6D-0B17E51F2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82" t="33478" r="42934" b="39275"/>
          <a:stretch/>
        </p:blipFill>
        <p:spPr>
          <a:xfrm>
            <a:off x="4714461" y="4035286"/>
            <a:ext cx="2533242" cy="2286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88F458C-901D-44E6-A566-EA1ED9205B0A}"/>
              </a:ext>
            </a:extLst>
          </p:cNvPr>
          <p:cNvSpPr/>
          <p:nvPr/>
        </p:nvSpPr>
        <p:spPr>
          <a:xfrm>
            <a:off x="5710451" y="4753465"/>
            <a:ext cx="1537252" cy="19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EC79633-7982-48FD-BCE9-AE43F5C02D38}"/>
              </a:ext>
            </a:extLst>
          </p:cNvPr>
          <p:cNvSpPr/>
          <p:nvPr/>
        </p:nvSpPr>
        <p:spPr>
          <a:xfrm>
            <a:off x="5710451" y="5542345"/>
            <a:ext cx="1537252" cy="19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55731A2-3E61-4655-8353-A45EB7108BD1}"/>
              </a:ext>
            </a:extLst>
          </p:cNvPr>
          <p:cNvSpPr txBox="1"/>
          <p:nvPr/>
        </p:nvSpPr>
        <p:spPr>
          <a:xfrm>
            <a:off x="5517310" y="119270"/>
            <a:ext cx="459741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With </a:t>
            </a:r>
            <a:r>
              <a:rPr lang="en-IN" sz="1600" b="1" dirty="0"/>
              <a:t>Get Metadata </a:t>
            </a:r>
            <a:r>
              <a:rPr lang="en-IN" sz="1600" dirty="0"/>
              <a:t>activity will get all files in output.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7E3849E-CEA4-4E62-83BF-FE0DE5DFBD94}"/>
              </a:ext>
            </a:extLst>
          </p:cNvPr>
          <p:cNvSpPr/>
          <p:nvPr/>
        </p:nvSpPr>
        <p:spPr>
          <a:xfrm>
            <a:off x="152400" y="119270"/>
            <a:ext cx="9952383" cy="62119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19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01C2D0-B9A1-44D7-92E0-4290C2F04C41}"/>
              </a:ext>
            </a:extLst>
          </p:cNvPr>
          <p:cNvSpPr txBox="1"/>
          <p:nvPr/>
        </p:nvSpPr>
        <p:spPr>
          <a:xfrm>
            <a:off x="5044590" y="2594113"/>
            <a:ext cx="2102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Filter Activity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2006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0271900-91B4-4199-A2D4-582300FC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4" t="20725" r="1196" b="14927"/>
          <a:stretch/>
        </p:blipFill>
        <p:spPr>
          <a:xfrm>
            <a:off x="208721" y="156535"/>
            <a:ext cx="7086600" cy="29544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A921F2-D9AA-4712-BDD4-498834AF0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" t="15363" r="1712" b="28115"/>
          <a:stretch/>
        </p:blipFill>
        <p:spPr>
          <a:xfrm>
            <a:off x="208721" y="3230218"/>
            <a:ext cx="10515601" cy="3435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9DA3094-7DE3-4949-96BB-69D8653629A0}"/>
              </a:ext>
            </a:extLst>
          </p:cNvPr>
          <p:cNvSpPr/>
          <p:nvPr/>
        </p:nvSpPr>
        <p:spPr>
          <a:xfrm>
            <a:off x="2355574" y="5605669"/>
            <a:ext cx="8378687" cy="5367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585F520-4786-4368-A909-302B23F5949E}"/>
              </a:ext>
            </a:extLst>
          </p:cNvPr>
          <p:cNvSpPr/>
          <p:nvPr/>
        </p:nvSpPr>
        <p:spPr>
          <a:xfrm>
            <a:off x="2355573" y="6142382"/>
            <a:ext cx="8378687" cy="5367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2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066C413-D9E8-4663-A7D6-745AA9F1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23451" b="24638"/>
          <a:stretch/>
        </p:blipFill>
        <p:spPr>
          <a:xfrm>
            <a:off x="198784" y="178903"/>
            <a:ext cx="7591308" cy="33793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E29B834-BF39-4232-A95C-626552FBF3F8}"/>
              </a:ext>
            </a:extLst>
          </p:cNvPr>
          <p:cNvSpPr/>
          <p:nvPr/>
        </p:nvSpPr>
        <p:spPr>
          <a:xfrm>
            <a:off x="2842592" y="1456083"/>
            <a:ext cx="646043" cy="283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4C3E9928-EE4C-42EA-A3E3-1FD5274FCE2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88635" y="1217543"/>
            <a:ext cx="2723322" cy="38017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3F57D8-0E30-4508-9581-666CDBBC631A}"/>
              </a:ext>
            </a:extLst>
          </p:cNvPr>
          <p:cNvSpPr/>
          <p:nvPr/>
        </p:nvSpPr>
        <p:spPr>
          <a:xfrm>
            <a:off x="5575852" y="2922103"/>
            <a:ext cx="1550506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D5C8E5F7-E8A7-40A0-BB71-E59730488EBB}"/>
              </a:ext>
            </a:extLst>
          </p:cNvPr>
          <p:cNvSpPr/>
          <p:nvPr/>
        </p:nvSpPr>
        <p:spPr>
          <a:xfrm>
            <a:off x="5247861" y="2892283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AA175B7-8F48-44E2-A1E6-C5F39E0E4ADA}"/>
              </a:ext>
            </a:extLst>
          </p:cNvPr>
          <p:cNvSpPr txBox="1"/>
          <p:nvPr/>
        </p:nvSpPr>
        <p:spPr>
          <a:xfrm>
            <a:off x="4323140" y="251728"/>
            <a:ext cx="176272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Filter Activity for Emp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773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10B9FF-9D5D-449C-8AD9-5ECB6CE7C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64" t="14928" r="1521" b="6232"/>
          <a:stretch/>
        </p:blipFill>
        <p:spPr>
          <a:xfrm>
            <a:off x="248479" y="248478"/>
            <a:ext cx="5317436" cy="54068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1CB366E-6093-4F02-BB61-428E68DDF40F}"/>
              </a:ext>
            </a:extLst>
          </p:cNvPr>
          <p:cNvSpPr/>
          <p:nvPr/>
        </p:nvSpPr>
        <p:spPr>
          <a:xfrm>
            <a:off x="477079" y="3960744"/>
            <a:ext cx="2355573" cy="402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F974A05-D85F-4CD5-A5D3-65F151C6A7C3}"/>
              </a:ext>
            </a:extLst>
          </p:cNvPr>
          <p:cNvSpPr/>
          <p:nvPr/>
        </p:nvSpPr>
        <p:spPr>
          <a:xfrm>
            <a:off x="2524539" y="278294"/>
            <a:ext cx="308113" cy="29817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2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D122CAD-DBE8-462A-BE1A-15D9ADDC9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2" r="23532" b="24203"/>
          <a:stretch/>
        </p:blipFill>
        <p:spPr>
          <a:xfrm>
            <a:off x="178905" y="188843"/>
            <a:ext cx="8259961" cy="37072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70FB5D-6F07-490A-986D-252899C7C17B}"/>
              </a:ext>
            </a:extLst>
          </p:cNvPr>
          <p:cNvSpPr/>
          <p:nvPr/>
        </p:nvSpPr>
        <p:spPr>
          <a:xfrm>
            <a:off x="6042989" y="3508512"/>
            <a:ext cx="1630019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FB12887D-8EF0-415A-BC4B-9CD05CD56644}"/>
              </a:ext>
            </a:extLst>
          </p:cNvPr>
          <p:cNvSpPr/>
          <p:nvPr/>
        </p:nvSpPr>
        <p:spPr>
          <a:xfrm>
            <a:off x="5714999" y="3478692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2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396193D-EBF7-478D-B077-C1C614FB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20" t="15217" r="1196" b="5942"/>
          <a:stretch/>
        </p:blipFill>
        <p:spPr>
          <a:xfrm>
            <a:off x="198782" y="208721"/>
            <a:ext cx="4992978" cy="50114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0D3870B-D87C-46AB-9A89-6CC0BDB5DEE4}"/>
              </a:ext>
            </a:extLst>
          </p:cNvPr>
          <p:cNvSpPr/>
          <p:nvPr/>
        </p:nvSpPr>
        <p:spPr>
          <a:xfrm>
            <a:off x="308111" y="556148"/>
            <a:ext cx="2097159" cy="22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1BF55F-49E2-4977-8FB6-03370F563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6" t="23478" r="625" b="18116"/>
          <a:stretch/>
        </p:blipFill>
        <p:spPr>
          <a:xfrm>
            <a:off x="5301089" y="208721"/>
            <a:ext cx="6799471" cy="38648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701DCC4-8110-4CBD-96BB-A9BD2D12FDE8}"/>
              </a:ext>
            </a:extLst>
          </p:cNvPr>
          <p:cNvSpPr/>
          <p:nvPr/>
        </p:nvSpPr>
        <p:spPr>
          <a:xfrm>
            <a:off x="6024881" y="239200"/>
            <a:ext cx="751840" cy="258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04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27</Words>
  <Application>Microsoft Office PowerPoint</Application>
  <PresentationFormat>Widescreen</PresentationFormat>
  <Paragraphs>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SURESH</cp:lastModifiedBy>
  <cp:revision>11</cp:revision>
  <dcterms:created xsi:type="dcterms:W3CDTF">2022-09-14T16:38:49Z</dcterms:created>
  <dcterms:modified xsi:type="dcterms:W3CDTF">2022-11-01T08:06:11Z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2022-09-14T16:38:50Z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45ee8616-caed-4ec7-bd66-6ad15b3a4a66</vt:lpwstr>
  </property>
  <property fmtid="{D5CDD505-2E9C-101B-9397-08002B2CF9AE}" pid="8" name="MSIP_Label_19540963-e559-4020-8a90-fe8a502c2801_ContentBits">
    <vt:lpwstr>0</vt:lpwstr>
  </property>
</Properties>
</file>